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9C3014-C146-E8D4-FC14-5A1AC70990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0414876-843F-D9DD-E043-3259CC9BB0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7C13B19-F271-2376-AAD9-5B2C1298D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90FB0-7986-471A-8B45-46C91A06A4B1}" type="datetimeFigureOut">
              <a:rPr kumimoji="1" lang="ja-JP" altLang="en-US" smtClean="0"/>
              <a:t>2024/1/17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2F00871-3DCB-12E3-D557-44A968064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C83E3B7-92FA-5D8D-5D95-6873699B9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FD1EC-BE67-46CA-9ECA-0068929FBA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1638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D79E9F-7FBF-3BE1-8293-08DCDE47D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AB3A18D-3B6F-0206-22C3-B9D07F9FA6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6D1E4BC-75F8-58C6-ADE7-8DF4C0374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90FB0-7986-471A-8B45-46C91A06A4B1}" type="datetimeFigureOut">
              <a:rPr kumimoji="1" lang="ja-JP" altLang="en-US" smtClean="0"/>
              <a:t>2024/1/17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3F06528-B471-2647-FA09-F78AA6751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8E34BE2-2C41-D2FC-8B88-D1C2DDFE2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FD1EC-BE67-46CA-9ECA-0068929FBA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8211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6BE781D-7C30-0A8B-ECD9-B830E0D727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98DD282-56F0-AC46-EB7F-245E14A961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602D25C-4567-DEEB-1824-75FE4C3FF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90FB0-7986-471A-8B45-46C91A06A4B1}" type="datetimeFigureOut">
              <a:rPr kumimoji="1" lang="ja-JP" altLang="en-US" smtClean="0"/>
              <a:t>2024/1/17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27142FC-68FD-80B3-73FB-FB26E0B8F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142539F-2887-783A-504D-AFA6C2C2E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FD1EC-BE67-46CA-9ECA-0068929FBA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7781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826B00-2177-777E-539F-EB4F56518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A8B0DAC-0291-9E6B-B50E-28677B5403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147F800-4F46-6DBD-5F1D-16B6A4C10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90FB0-7986-471A-8B45-46C91A06A4B1}" type="datetimeFigureOut">
              <a:rPr kumimoji="1" lang="ja-JP" altLang="en-US" smtClean="0"/>
              <a:t>2024/1/17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33EBF06-FCD1-1F46-20BF-9D8146E62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41559B4-AB65-64F8-DC5B-34A927F18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FD1EC-BE67-46CA-9ECA-0068929FBA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3437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592AA9-BD6F-3F31-4663-7753259A3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A6E7018-5EA7-E9D0-0CBD-C0ABD77DD0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A1E7B80-AF10-9F9A-6330-3434ED34F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90FB0-7986-471A-8B45-46C91A06A4B1}" type="datetimeFigureOut">
              <a:rPr kumimoji="1" lang="ja-JP" altLang="en-US" smtClean="0"/>
              <a:t>2024/1/17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8DF5E53-255D-CA32-8C80-FC7F13C52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2AD7491-D6F2-48D4-FC4B-C068C85BA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FD1EC-BE67-46CA-9ECA-0068929FBA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4779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B0A989-C4BB-2FED-771E-75330E313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7C74125-A126-10EF-A5BC-1BC5205E75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65783AA-F294-43C0-3A02-61C10A5A59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4424F73-C9E1-5560-18AC-D1C4B2360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90FB0-7986-471A-8B45-46C91A06A4B1}" type="datetimeFigureOut">
              <a:rPr kumimoji="1" lang="ja-JP" altLang="en-US" smtClean="0"/>
              <a:t>2024/1/17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2B272D6-648F-DE3D-2547-84AD7ACDC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B2DCDDA-6A6E-E6FF-9B94-C47178216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FD1EC-BE67-46CA-9ECA-0068929FBA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4069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065612-F65A-F2B5-8D7D-2D34FF22A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51396B6-EE52-B5E4-3E2E-D5BF94EB4A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7B3C3C1-D59F-B122-48D1-0353CCFB96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FD1FFCC-3DF6-07DB-C92A-4B4A3C45EB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01BB668-49B5-1C67-AE9D-F0AF24FFB2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F2A20BA-FDA8-6FC8-B917-483E7CEDE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90FB0-7986-471A-8B45-46C91A06A4B1}" type="datetimeFigureOut">
              <a:rPr kumimoji="1" lang="ja-JP" altLang="en-US" smtClean="0"/>
              <a:t>2024/1/17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BD52D90-3DF0-F1AB-6E35-1F3A1F5AC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9D1F1FA-AED7-34EE-9DB7-E418D6F56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FD1EC-BE67-46CA-9ECA-0068929FBA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7240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902DA2-2EEE-51B4-1A09-9E2B10758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54057B1-669C-EC5F-2128-EB9B3BABE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90FB0-7986-471A-8B45-46C91A06A4B1}" type="datetimeFigureOut">
              <a:rPr kumimoji="1" lang="ja-JP" altLang="en-US" smtClean="0"/>
              <a:t>2024/1/17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922D0B9-E328-27DC-8FD6-57C6AEE95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C10468-69B2-86A2-3ECC-EF94D3C7B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FD1EC-BE67-46CA-9ECA-0068929FBA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8511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6512579-B1F2-3037-52F2-074EEC395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90FB0-7986-471A-8B45-46C91A06A4B1}" type="datetimeFigureOut">
              <a:rPr kumimoji="1" lang="ja-JP" altLang="en-US" smtClean="0"/>
              <a:t>2024/1/17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0AA8BA8-5A58-9FAC-2464-891C85D67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2212B48-9CA8-7C53-5007-2E3256C44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FD1EC-BE67-46CA-9ECA-0068929FBA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1026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97548-83C5-56C5-FDCB-76996B816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CC14BCB-1775-354E-5594-9C9C49C4C8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D42CA14-A7F4-72F2-C953-B343455813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732F12F-A584-988C-E759-19FF9D16C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90FB0-7986-471A-8B45-46C91A06A4B1}" type="datetimeFigureOut">
              <a:rPr kumimoji="1" lang="ja-JP" altLang="en-US" smtClean="0"/>
              <a:t>2024/1/17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65151A3-2D6B-CD5C-4B1D-54D54FD2E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14453FA-2B6E-B65E-D703-989963650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FD1EC-BE67-46CA-9ECA-0068929FBA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9323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CB6E0E-7847-9157-9A5D-850A42F2C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0785EBA-81B5-E0F2-A6E0-5864C5E1E0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660DAD1-5CC0-B393-244F-222C535487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3EBE691-0384-D7D2-8381-EDBCCC939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90FB0-7986-471A-8B45-46C91A06A4B1}" type="datetimeFigureOut">
              <a:rPr kumimoji="1" lang="ja-JP" altLang="en-US" smtClean="0"/>
              <a:t>2024/1/17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18A64CC-6C72-B3AA-06F5-938522864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53C1BAC-9ECA-823B-4413-713080613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FD1EC-BE67-46CA-9ECA-0068929FBA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2266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BA973F-8C2A-8794-BA76-85BC2BAAF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AB559E0-D006-4B20-7500-49C2F9BB27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D19A8FB-07EE-A784-7966-BDD6899FEF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690FB0-7986-471A-8B45-46C91A06A4B1}" type="datetimeFigureOut">
              <a:rPr kumimoji="1" lang="ja-JP" altLang="en-US" smtClean="0"/>
              <a:t>2024/1/17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03FC70D-9470-CDA6-B000-63947EC496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BBA1147-520F-C4BD-A7CC-B56592E650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FD1EC-BE67-46CA-9ECA-0068929FBA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8672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3E02510F-FF44-29D4-E4CE-A2A1620E62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405685"/>
              </p:ext>
            </p:extLst>
          </p:nvPr>
        </p:nvGraphicFramePr>
        <p:xfrm>
          <a:off x="322286" y="306229"/>
          <a:ext cx="2319020" cy="35750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159510">
                  <a:extLst>
                    <a:ext uri="{9D8B030D-6E8A-4147-A177-3AD203B41FA5}">
                      <a16:colId xmlns:a16="http://schemas.microsoft.com/office/drawing/2014/main" val="2025417561"/>
                    </a:ext>
                  </a:extLst>
                </a:gridCol>
                <a:gridCol w="1159510">
                  <a:extLst>
                    <a:ext uri="{9D8B030D-6E8A-4147-A177-3AD203B41FA5}">
                      <a16:colId xmlns:a16="http://schemas.microsoft.com/office/drawing/2014/main" val="460295175"/>
                    </a:ext>
                  </a:extLst>
                </a:gridCol>
              </a:tblGrid>
              <a:tr h="357505">
                <a:tc>
                  <a:txBody>
                    <a:bodyPr/>
                    <a:lstStyle/>
                    <a:p>
                      <a:pPr algn="ctr"/>
                      <a:r>
                        <a:rPr lang="ja-JP" sz="1050" b="0" kern="100" dirty="0">
                          <a:solidFill>
                            <a:schemeClr val="tx1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参加者番号</a:t>
                      </a:r>
                      <a:endParaRPr lang="ja-JP" sz="1050" b="0" kern="100" dirty="0">
                        <a:solidFill>
                          <a:schemeClr val="tx1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50" b="0" kern="100" dirty="0">
                          <a:solidFill>
                            <a:schemeClr val="tx1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 </a:t>
                      </a:r>
                      <a:endParaRPr lang="ja-JP" sz="1050" b="0" kern="100" dirty="0">
                        <a:solidFill>
                          <a:schemeClr val="tx1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296011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14E2676-FFA1-7AAE-F214-5F34E35D9A02}"/>
              </a:ext>
            </a:extLst>
          </p:cNvPr>
          <p:cNvSpPr txBox="1"/>
          <p:nvPr/>
        </p:nvSpPr>
        <p:spPr>
          <a:xfrm>
            <a:off x="5657418" y="307859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企画書</a:t>
            </a:r>
          </a:p>
        </p:txBody>
      </p:sp>
    </p:spTree>
    <p:extLst>
      <p:ext uri="{BB962C8B-B14F-4D97-AF65-F5344CB8AC3E}">
        <p14:creationId xmlns:p14="http://schemas.microsoft.com/office/powerpoint/2010/main" val="17363146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</Words>
  <Application>Microsoft Office PowerPoint</Application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明朝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企画書</dc:title>
  <cp:revision>3</cp:revision>
  <dcterms:created xsi:type="dcterms:W3CDTF">2023-11-29T07:07:38Z</dcterms:created>
  <dcterms:modified xsi:type="dcterms:W3CDTF">2024-01-17T05:19:29Z</dcterms:modified>
</cp:coreProperties>
</file>